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"/>
  </p:notesMasterIdLst>
  <p:sldIdLst>
    <p:sldId id="256" r:id="rId2"/>
  </p:sldIdLst>
  <p:sldSz cx="5940425" cy="4824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40C67-752D-4184-A69B-0480392C04B4}" v="6" dt="2026-02-03T23:33:04.5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47" autoAdjust="0"/>
  </p:normalViewPr>
  <p:slideViewPr>
    <p:cSldViewPr snapToGrid="0">
      <p:cViewPr varScale="1">
        <p:scale>
          <a:sx n="150" d="100"/>
          <a:sy n="150" d="100"/>
        </p:scale>
        <p:origin x="19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87453732-75AC-4426-B5D3-B7C69C2D4F54}"/>
    <pc:docChg chg="undo custSel modSld">
      <pc:chgData name="Fatima Pillosu" userId="a6295d4dc9e22643" providerId="LiveId" clId="{87453732-75AC-4426-B5D3-B7C69C2D4F54}" dt="2026-02-03T23:33:04.598" v="441"/>
      <pc:docMkLst>
        <pc:docMk/>
      </pc:docMkLst>
      <pc:sldChg chg="addSp delSp modSp mod">
        <pc:chgData name="Fatima Pillosu" userId="a6295d4dc9e22643" providerId="LiveId" clId="{87453732-75AC-4426-B5D3-B7C69C2D4F54}" dt="2026-02-03T23:33:04.598" v="441"/>
        <pc:sldMkLst>
          <pc:docMk/>
          <pc:sldMk cId="3601061049" sldId="256"/>
        </pc:sldMkLst>
        <pc:spChg chg="mod">
          <ac:chgData name="Fatima Pillosu" userId="a6295d4dc9e22643" providerId="LiveId" clId="{87453732-75AC-4426-B5D3-B7C69C2D4F54}" dt="2026-02-03T23:29:53.242" v="352" actId="164"/>
          <ac:spMkLst>
            <pc:docMk/>
            <pc:sldMk cId="3601061049" sldId="256"/>
            <ac:spMk id="16" creationId="{8D69D4FA-068C-F63E-0F0A-BB85D46BAD68}"/>
          </ac:spMkLst>
        </pc:spChg>
        <pc:spChg chg="add mod">
          <ac:chgData name="Fatima Pillosu" userId="a6295d4dc9e22643" providerId="LiveId" clId="{87453732-75AC-4426-B5D3-B7C69C2D4F54}" dt="2026-02-03T23:29:53.242" v="352" actId="164"/>
          <ac:spMkLst>
            <pc:docMk/>
            <pc:sldMk cId="3601061049" sldId="256"/>
            <ac:spMk id="17" creationId="{9EC78450-49B1-EEDE-F180-0AE617D6A868}"/>
          </ac:spMkLst>
        </pc:spChg>
        <pc:spChg chg="mod">
          <ac:chgData name="Fatima Pillosu" userId="a6295d4dc9e22643" providerId="LiveId" clId="{87453732-75AC-4426-B5D3-B7C69C2D4F54}" dt="2026-02-03T23:29:53.242" v="352" actId="164"/>
          <ac:spMkLst>
            <pc:docMk/>
            <pc:sldMk cId="3601061049" sldId="256"/>
            <ac:spMk id="18" creationId="{C8EE3717-012A-32FC-0F1D-DEA8711D57CA}"/>
          </ac:spMkLst>
        </pc:spChg>
        <pc:spChg chg="mod">
          <ac:chgData name="Fatima Pillosu" userId="a6295d4dc9e22643" providerId="LiveId" clId="{87453732-75AC-4426-B5D3-B7C69C2D4F54}" dt="2026-02-03T23:29:53.242" v="352" actId="164"/>
          <ac:spMkLst>
            <pc:docMk/>
            <pc:sldMk cId="3601061049" sldId="256"/>
            <ac:spMk id="20" creationId="{D888089A-8C9F-09DB-B99F-A830800EFCCF}"/>
          </ac:spMkLst>
        </pc:spChg>
        <pc:spChg chg="add mod">
          <ac:chgData name="Fatima Pillosu" userId="a6295d4dc9e22643" providerId="LiveId" clId="{87453732-75AC-4426-B5D3-B7C69C2D4F54}" dt="2026-02-03T23:29:53.242" v="352" actId="164"/>
          <ac:spMkLst>
            <pc:docMk/>
            <pc:sldMk cId="3601061049" sldId="256"/>
            <ac:spMk id="25" creationId="{6CBE25BA-DD34-41FB-8A30-370F700ED408}"/>
          </ac:spMkLst>
        </pc:spChg>
        <pc:spChg chg="del">
          <ac:chgData name="Fatima Pillosu" userId="a6295d4dc9e22643" providerId="LiveId" clId="{87453732-75AC-4426-B5D3-B7C69C2D4F54}" dt="2026-02-03T23:21:48.600" v="0" actId="21"/>
          <ac:spMkLst>
            <pc:docMk/>
            <pc:sldMk cId="3601061049" sldId="256"/>
            <ac:spMk id="26" creationId="{18D6946C-4901-1307-298A-2C0C0EE9D332}"/>
          </ac:spMkLst>
        </pc:spChg>
        <pc:spChg chg="del">
          <ac:chgData name="Fatima Pillosu" userId="a6295d4dc9e22643" providerId="LiveId" clId="{87453732-75AC-4426-B5D3-B7C69C2D4F54}" dt="2026-02-03T23:21:48.600" v="0" actId="21"/>
          <ac:spMkLst>
            <pc:docMk/>
            <pc:sldMk cId="3601061049" sldId="256"/>
            <ac:spMk id="28" creationId="{6595A80D-9D66-DA47-6E4B-4BD0F99D1CE3}"/>
          </ac:spMkLst>
        </pc:spChg>
        <pc:spChg chg="del">
          <ac:chgData name="Fatima Pillosu" userId="a6295d4dc9e22643" providerId="LiveId" clId="{87453732-75AC-4426-B5D3-B7C69C2D4F54}" dt="2026-02-03T23:21:48.600" v="0" actId="21"/>
          <ac:spMkLst>
            <pc:docMk/>
            <pc:sldMk cId="3601061049" sldId="256"/>
            <ac:spMk id="29" creationId="{5D6FCB65-866C-8178-2EFF-BD1C25C9F4E4}"/>
          </ac:spMkLst>
        </pc:spChg>
        <pc:spChg chg="add mod">
          <ac:chgData name="Fatima Pillosu" userId="a6295d4dc9e22643" providerId="LiveId" clId="{87453732-75AC-4426-B5D3-B7C69C2D4F54}" dt="2026-02-03T23:29:53.242" v="352" actId="164"/>
          <ac:spMkLst>
            <pc:docMk/>
            <pc:sldMk cId="3601061049" sldId="256"/>
            <ac:spMk id="33" creationId="{0A7730E6-F79F-7263-07DC-A66D2C3CFC04}"/>
          </ac:spMkLst>
        </pc:spChg>
        <pc:spChg chg="add mod">
          <ac:chgData name="Fatima Pillosu" userId="a6295d4dc9e22643" providerId="LiveId" clId="{87453732-75AC-4426-B5D3-B7C69C2D4F54}" dt="2026-02-03T23:29:53.242" v="352" actId="164"/>
          <ac:spMkLst>
            <pc:docMk/>
            <pc:sldMk cId="3601061049" sldId="256"/>
            <ac:spMk id="34" creationId="{78ACF1AD-7252-079B-78F6-01E4FBBA574B}"/>
          </ac:spMkLst>
        </pc:spChg>
        <pc:spChg chg="add mod">
          <ac:chgData name="Fatima Pillosu" userId="a6295d4dc9e22643" providerId="LiveId" clId="{87453732-75AC-4426-B5D3-B7C69C2D4F54}" dt="2026-02-03T23:29:53.242" v="352" actId="164"/>
          <ac:spMkLst>
            <pc:docMk/>
            <pc:sldMk cId="3601061049" sldId="256"/>
            <ac:spMk id="35" creationId="{BFDF708C-6DED-391B-2D03-52B14726B910}"/>
          </ac:spMkLst>
        </pc:spChg>
        <pc:spChg chg="mod">
          <ac:chgData name="Fatima Pillosu" userId="a6295d4dc9e22643" providerId="LiveId" clId="{87453732-75AC-4426-B5D3-B7C69C2D4F54}" dt="2026-02-03T23:29:53.242" v="352" actId="164"/>
          <ac:spMkLst>
            <pc:docMk/>
            <pc:sldMk cId="3601061049" sldId="256"/>
            <ac:spMk id="36" creationId="{6F8197A9-8575-E031-D7E0-A2A4D40FDC7D}"/>
          </ac:spMkLst>
        </pc:spChg>
        <pc:spChg chg="mod">
          <ac:chgData name="Fatima Pillosu" userId="a6295d4dc9e22643" providerId="LiveId" clId="{87453732-75AC-4426-B5D3-B7C69C2D4F54}" dt="2026-02-03T23:29:49.059" v="351" actId="1076"/>
          <ac:spMkLst>
            <pc:docMk/>
            <pc:sldMk cId="3601061049" sldId="256"/>
            <ac:spMk id="38" creationId="{870BD7EB-32CA-8F3B-DD95-E94DC05A2CB5}"/>
          </ac:spMkLst>
        </pc:spChg>
        <pc:spChg chg="mod">
          <ac:chgData name="Fatima Pillosu" userId="a6295d4dc9e22643" providerId="LiveId" clId="{87453732-75AC-4426-B5D3-B7C69C2D4F54}" dt="2026-02-03T23:30:47.632" v="374" actId="1076"/>
          <ac:spMkLst>
            <pc:docMk/>
            <pc:sldMk cId="3601061049" sldId="256"/>
            <ac:spMk id="39" creationId="{89BE8651-C0D5-4198-10B3-FAEB620ABDE7}"/>
          </ac:spMkLst>
        </pc:spChg>
        <pc:spChg chg="del">
          <ac:chgData name="Fatima Pillosu" userId="a6295d4dc9e22643" providerId="LiveId" clId="{87453732-75AC-4426-B5D3-B7C69C2D4F54}" dt="2026-02-03T23:32:54.258" v="440" actId="21"/>
          <ac:spMkLst>
            <pc:docMk/>
            <pc:sldMk cId="3601061049" sldId="256"/>
            <ac:spMk id="40" creationId="{7FDC9977-B6DF-1665-BDB8-28B3C9316D9D}"/>
          </ac:spMkLst>
        </pc:spChg>
        <pc:spChg chg="mod">
          <ac:chgData name="Fatima Pillosu" userId="a6295d4dc9e22643" providerId="LiveId" clId="{87453732-75AC-4426-B5D3-B7C69C2D4F54}" dt="2026-02-03T23:32:29.063" v="436" actId="552"/>
          <ac:spMkLst>
            <pc:docMk/>
            <pc:sldMk cId="3601061049" sldId="256"/>
            <ac:spMk id="41" creationId="{960D1EBA-C392-9E6D-3AAC-960AADC495C0}"/>
          </ac:spMkLst>
        </pc:spChg>
        <pc:spChg chg="mod">
          <ac:chgData name="Fatima Pillosu" userId="a6295d4dc9e22643" providerId="LiveId" clId="{87453732-75AC-4426-B5D3-B7C69C2D4F54}" dt="2026-02-03T23:32:29.063" v="436" actId="552"/>
          <ac:spMkLst>
            <pc:docMk/>
            <pc:sldMk cId="3601061049" sldId="256"/>
            <ac:spMk id="42" creationId="{F85A0498-3E16-C929-4F11-AFFC2DE24BF6}"/>
          </ac:spMkLst>
        </pc:spChg>
        <pc:spChg chg="del mod">
          <ac:chgData name="Fatima Pillosu" userId="a6295d4dc9e22643" providerId="LiveId" clId="{87453732-75AC-4426-B5D3-B7C69C2D4F54}" dt="2026-02-03T23:32:54.258" v="440" actId="21"/>
          <ac:spMkLst>
            <pc:docMk/>
            <pc:sldMk cId="3601061049" sldId="256"/>
            <ac:spMk id="43" creationId="{990B9F7F-B7C2-019F-E8DD-C716FD419690}"/>
          </ac:spMkLst>
        </pc:spChg>
        <pc:spChg chg="del mod">
          <ac:chgData name="Fatima Pillosu" userId="a6295d4dc9e22643" providerId="LiveId" clId="{87453732-75AC-4426-B5D3-B7C69C2D4F54}" dt="2026-02-03T23:32:54.258" v="440" actId="21"/>
          <ac:spMkLst>
            <pc:docMk/>
            <pc:sldMk cId="3601061049" sldId="256"/>
            <ac:spMk id="44" creationId="{AD517887-DDA7-66F1-AF72-D09974951066}"/>
          </ac:spMkLst>
        </pc:spChg>
        <pc:spChg chg="add mod">
          <ac:chgData name="Fatima Pillosu" userId="a6295d4dc9e22643" providerId="LiveId" clId="{87453732-75AC-4426-B5D3-B7C69C2D4F54}" dt="2026-02-03T23:32:33.494" v="437" actId="552"/>
          <ac:spMkLst>
            <pc:docMk/>
            <pc:sldMk cId="3601061049" sldId="256"/>
            <ac:spMk id="45" creationId="{FCEF8ABE-6AB0-0FFE-839C-B695CC5A38E9}"/>
          </ac:spMkLst>
        </pc:spChg>
        <pc:spChg chg="add del mod">
          <ac:chgData name="Fatima Pillosu" userId="a6295d4dc9e22643" providerId="LiveId" clId="{87453732-75AC-4426-B5D3-B7C69C2D4F54}" dt="2026-02-03T23:32:54.258" v="440" actId="21"/>
          <ac:spMkLst>
            <pc:docMk/>
            <pc:sldMk cId="3601061049" sldId="256"/>
            <ac:spMk id="50" creationId="{4B01EF60-5666-4A6D-6221-7967A863B723}"/>
          </ac:spMkLst>
        </pc:spChg>
        <pc:spChg chg="del mod">
          <ac:chgData name="Fatima Pillosu" userId="a6295d4dc9e22643" providerId="LiveId" clId="{87453732-75AC-4426-B5D3-B7C69C2D4F54}" dt="2026-02-03T23:32:54.258" v="440" actId="21"/>
          <ac:spMkLst>
            <pc:docMk/>
            <pc:sldMk cId="3601061049" sldId="256"/>
            <ac:spMk id="53" creationId="{8E262912-6A01-9184-2759-A9996A6B9C06}"/>
          </ac:spMkLst>
        </pc:spChg>
        <pc:spChg chg="del mod">
          <ac:chgData name="Fatima Pillosu" userId="a6295d4dc9e22643" providerId="LiveId" clId="{87453732-75AC-4426-B5D3-B7C69C2D4F54}" dt="2026-02-03T23:32:54.258" v="440" actId="21"/>
          <ac:spMkLst>
            <pc:docMk/>
            <pc:sldMk cId="3601061049" sldId="256"/>
            <ac:spMk id="54" creationId="{18D6946C-4901-1307-298A-2C0C0EE9D332}"/>
          </ac:spMkLst>
        </pc:spChg>
        <pc:spChg chg="add del mod">
          <ac:chgData name="Fatima Pillosu" userId="a6295d4dc9e22643" providerId="LiveId" clId="{87453732-75AC-4426-B5D3-B7C69C2D4F54}" dt="2026-02-03T23:32:54.258" v="440" actId="21"/>
          <ac:spMkLst>
            <pc:docMk/>
            <pc:sldMk cId="3601061049" sldId="256"/>
            <ac:spMk id="55" creationId="{6595A80D-9D66-DA47-6E4B-4BD0F99D1CE3}"/>
          </ac:spMkLst>
        </pc:spChg>
        <pc:spChg chg="mod">
          <ac:chgData name="Fatima Pillosu" userId="a6295d4dc9e22643" providerId="LiveId" clId="{87453732-75AC-4426-B5D3-B7C69C2D4F54}" dt="2026-02-03T23:31:30.037" v="414" actId="1036"/>
          <ac:spMkLst>
            <pc:docMk/>
            <pc:sldMk cId="3601061049" sldId="256"/>
            <ac:spMk id="56" creationId="{5D6FCB65-866C-8178-2EFF-BD1C25C9F4E4}"/>
          </ac:spMkLst>
        </pc:spChg>
        <pc:spChg chg="add mod">
          <ac:chgData name="Fatima Pillosu" userId="a6295d4dc9e22643" providerId="LiveId" clId="{87453732-75AC-4426-B5D3-B7C69C2D4F54}" dt="2026-02-03T23:31:30.037" v="414" actId="1036"/>
          <ac:spMkLst>
            <pc:docMk/>
            <pc:sldMk cId="3601061049" sldId="256"/>
            <ac:spMk id="57" creationId="{5389D734-416F-E1E1-BF64-A9EC09F55868}"/>
          </ac:spMkLst>
        </pc:spChg>
        <pc:spChg chg="add del mod">
          <ac:chgData name="Fatima Pillosu" userId="a6295d4dc9e22643" providerId="LiveId" clId="{87453732-75AC-4426-B5D3-B7C69C2D4F54}" dt="2026-02-03T23:32:54.258" v="440" actId="21"/>
          <ac:spMkLst>
            <pc:docMk/>
            <pc:sldMk cId="3601061049" sldId="256"/>
            <ac:spMk id="58" creationId="{ABAE4C53-4598-5609-B4B0-B00A3EB051A3}"/>
          </ac:spMkLst>
        </pc:spChg>
        <pc:spChg chg="del mod">
          <ac:chgData name="Fatima Pillosu" userId="a6295d4dc9e22643" providerId="LiveId" clId="{87453732-75AC-4426-B5D3-B7C69C2D4F54}" dt="2026-02-03T23:32:54.258" v="440" actId="21"/>
          <ac:spMkLst>
            <pc:docMk/>
            <pc:sldMk cId="3601061049" sldId="256"/>
            <ac:spMk id="60" creationId="{9C9405F3-7721-E8F5-83F6-A3FC1821F92A}"/>
          </ac:spMkLst>
        </pc:spChg>
        <pc:spChg chg="del mod">
          <ac:chgData name="Fatima Pillosu" userId="a6295d4dc9e22643" providerId="LiveId" clId="{87453732-75AC-4426-B5D3-B7C69C2D4F54}" dt="2026-02-03T23:32:54.258" v="440" actId="21"/>
          <ac:spMkLst>
            <pc:docMk/>
            <pc:sldMk cId="3601061049" sldId="256"/>
            <ac:spMk id="61" creationId="{7F70A2A2-E6FC-7358-D12A-D059CEE8AC2B}"/>
          </ac:spMkLst>
        </pc:spChg>
        <pc:spChg chg="add del">
          <ac:chgData name="Fatima Pillosu" userId="a6295d4dc9e22643" providerId="LiveId" clId="{87453732-75AC-4426-B5D3-B7C69C2D4F54}" dt="2026-02-03T23:32:51.808" v="439" actId="478"/>
          <ac:spMkLst>
            <pc:docMk/>
            <pc:sldMk cId="3601061049" sldId="256"/>
            <ac:spMk id="193" creationId="{4BC3476F-7B8A-F3B6-8248-EEE600B38A8F}"/>
          </ac:spMkLst>
        </pc:spChg>
        <pc:spChg chg="mod">
          <ac:chgData name="Fatima Pillosu" userId="a6295d4dc9e22643" providerId="LiveId" clId="{87453732-75AC-4426-B5D3-B7C69C2D4F54}" dt="2026-02-03T23:33:04.598" v="441"/>
          <ac:spMkLst>
            <pc:docMk/>
            <pc:sldMk cId="3601061049" sldId="256"/>
            <ac:spMk id="200" creationId="{9EC78450-49B1-EEDE-F180-0AE617D6A868}"/>
          </ac:spMkLst>
        </pc:spChg>
        <pc:spChg chg="mod">
          <ac:chgData name="Fatima Pillosu" userId="a6295d4dc9e22643" providerId="LiveId" clId="{87453732-75AC-4426-B5D3-B7C69C2D4F54}" dt="2026-02-03T23:33:04.598" v="441"/>
          <ac:spMkLst>
            <pc:docMk/>
            <pc:sldMk cId="3601061049" sldId="256"/>
            <ac:spMk id="201" creationId="{C8EE3717-012A-32FC-0F1D-DEA8711D57CA}"/>
          </ac:spMkLst>
        </pc:spChg>
        <pc:spChg chg="mod">
          <ac:chgData name="Fatima Pillosu" userId="a6295d4dc9e22643" providerId="LiveId" clId="{87453732-75AC-4426-B5D3-B7C69C2D4F54}" dt="2026-02-03T23:33:04.598" v="441"/>
          <ac:spMkLst>
            <pc:docMk/>
            <pc:sldMk cId="3601061049" sldId="256"/>
            <ac:spMk id="204" creationId="{408F78FE-9AEB-F7DB-F6EB-283A1890C68A}"/>
          </ac:spMkLst>
        </pc:spChg>
        <pc:spChg chg="mod">
          <ac:chgData name="Fatima Pillosu" userId="a6295d4dc9e22643" providerId="LiveId" clId="{87453732-75AC-4426-B5D3-B7C69C2D4F54}" dt="2026-02-03T23:33:04.598" v="441"/>
          <ac:spMkLst>
            <pc:docMk/>
            <pc:sldMk cId="3601061049" sldId="256"/>
            <ac:spMk id="205" creationId="{4DCD7532-DA1C-8F35-6308-F50013BF6425}"/>
          </ac:spMkLst>
        </pc:spChg>
        <pc:spChg chg="mod">
          <ac:chgData name="Fatima Pillosu" userId="a6295d4dc9e22643" providerId="LiveId" clId="{87453732-75AC-4426-B5D3-B7C69C2D4F54}" dt="2026-02-03T23:33:04.598" v="441"/>
          <ac:spMkLst>
            <pc:docMk/>
            <pc:sldMk cId="3601061049" sldId="256"/>
            <ac:spMk id="206" creationId="{C9E90960-C407-916E-0F14-C7A25F68492A}"/>
          </ac:spMkLst>
        </pc:spChg>
        <pc:spChg chg="mod">
          <ac:chgData name="Fatima Pillosu" userId="a6295d4dc9e22643" providerId="LiveId" clId="{87453732-75AC-4426-B5D3-B7C69C2D4F54}" dt="2026-02-03T23:33:04.598" v="441"/>
          <ac:spMkLst>
            <pc:docMk/>
            <pc:sldMk cId="3601061049" sldId="256"/>
            <ac:spMk id="207" creationId="{6CBE25BA-DD34-41FB-8A30-370F700ED408}"/>
          </ac:spMkLst>
        </pc:spChg>
        <pc:spChg chg="del">
          <ac:chgData name="Fatima Pillosu" userId="a6295d4dc9e22643" providerId="LiveId" clId="{87453732-75AC-4426-B5D3-B7C69C2D4F54}" dt="2026-02-03T23:21:48.600" v="0" actId="21"/>
          <ac:spMkLst>
            <pc:docMk/>
            <pc:sldMk cId="3601061049" sldId="256"/>
            <ac:spMk id="219" creationId="{B950C906-682B-5481-6067-CFEB81275E0F}"/>
          </ac:spMkLst>
        </pc:spChg>
        <pc:spChg chg="del">
          <ac:chgData name="Fatima Pillosu" userId="a6295d4dc9e22643" providerId="LiveId" clId="{87453732-75AC-4426-B5D3-B7C69C2D4F54}" dt="2026-02-03T23:21:48.600" v="0" actId="21"/>
          <ac:spMkLst>
            <pc:docMk/>
            <pc:sldMk cId="3601061049" sldId="256"/>
            <ac:spMk id="220" creationId="{D888089A-8C9F-09DB-B99F-A830800EFCCF}"/>
          </ac:spMkLst>
        </pc:spChg>
        <pc:spChg chg="del">
          <ac:chgData name="Fatima Pillosu" userId="a6295d4dc9e22643" providerId="LiveId" clId="{87453732-75AC-4426-B5D3-B7C69C2D4F54}" dt="2026-02-03T23:21:48.600" v="0" actId="21"/>
          <ac:spMkLst>
            <pc:docMk/>
            <pc:sldMk cId="3601061049" sldId="256"/>
            <ac:spMk id="223" creationId="{C9E90960-C407-916E-0F14-C7A25F68492A}"/>
          </ac:spMkLst>
        </pc:spChg>
        <pc:spChg chg="del">
          <ac:chgData name="Fatima Pillosu" userId="a6295d4dc9e22643" providerId="LiveId" clId="{87453732-75AC-4426-B5D3-B7C69C2D4F54}" dt="2026-02-03T23:21:48.600" v="0" actId="21"/>
          <ac:spMkLst>
            <pc:docMk/>
            <pc:sldMk cId="3601061049" sldId="256"/>
            <ac:spMk id="229" creationId="{78ACF1AD-7252-079B-78F6-01E4FBBA574B}"/>
          </ac:spMkLst>
        </pc:spChg>
        <pc:spChg chg="del">
          <ac:chgData name="Fatima Pillosu" userId="a6295d4dc9e22643" providerId="LiveId" clId="{87453732-75AC-4426-B5D3-B7C69C2D4F54}" dt="2026-02-03T23:21:48.600" v="0" actId="21"/>
          <ac:spMkLst>
            <pc:docMk/>
            <pc:sldMk cId="3601061049" sldId="256"/>
            <ac:spMk id="232" creationId="{9323420E-BF08-E889-F103-A9898D79B5EE}"/>
          </ac:spMkLst>
        </pc:spChg>
        <pc:spChg chg="del">
          <ac:chgData name="Fatima Pillosu" userId="a6295d4dc9e22643" providerId="LiveId" clId="{87453732-75AC-4426-B5D3-B7C69C2D4F54}" dt="2026-02-03T23:21:48.600" v="0" actId="21"/>
          <ac:spMkLst>
            <pc:docMk/>
            <pc:sldMk cId="3601061049" sldId="256"/>
            <ac:spMk id="234" creationId="{89BE8651-C0D5-4198-10B3-FAEB620ABDE7}"/>
          </ac:spMkLst>
        </pc:spChg>
        <pc:spChg chg="del">
          <ac:chgData name="Fatima Pillosu" userId="a6295d4dc9e22643" providerId="LiveId" clId="{87453732-75AC-4426-B5D3-B7C69C2D4F54}" dt="2026-02-03T23:21:48.600" v="0" actId="21"/>
          <ac:spMkLst>
            <pc:docMk/>
            <pc:sldMk cId="3601061049" sldId="256"/>
            <ac:spMk id="238" creationId="{990B9F7F-B7C2-019F-E8DD-C716FD419690}"/>
          </ac:spMkLst>
        </pc:spChg>
        <pc:spChg chg="mod">
          <ac:chgData name="Fatima Pillosu" userId="a6295d4dc9e22643" providerId="LiveId" clId="{87453732-75AC-4426-B5D3-B7C69C2D4F54}" dt="2026-02-03T23:33:04.598" v="441"/>
          <ac:spMkLst>
            <pc:docMk/>
            <pc:sldMk cId="3601061049" sldId="256"/>
            <ac:spMk id="246" creationId="{9323420E-BF08-E889-F103-A9898D79B5EE}"/>
          </ac:spMkLst>
        </pc:spChg>
        <pc:spChg chg="mod">
          <ac:chgData name="Fatima Pillosu" userId="a6295d4dc9e22643" providerId="LiveId" clId="{87453732-75AC-4426-B5D3-B7C69C2D4F54}" dt="2026-02-03T23:33:04.598" v="441"/>
          <ac:spMkLst>
            <pc:docMk/>
            <pc:sldMk cId="3601061049" sldId="256"/>
            <ac:spMk id="247" creationId="{870BD7EB-32CA-8F3B-DD95-E94DC05A2CB5}"/>
          </ac:spMkLst>
        </pc:spChg>
        <pc:spChg chg="add mod">
          <ac:chgData name="Fatima Pillosu" userId="a6295d4dc9e22643" providerId="LiveId" clId="{87453732-75AC-4426-B5D3-B7C69C2D4F54}" dt="2026-02-03T23:33:04.598" v="441"/>
          <ac:spMkLst>
            <pc:docMk/>
            <pc:sldMk cId="3601061049" sldId="256"/>
            <ac:spMk id="254" creationId="{FCEF8ABE-6AB0-0FFE-839C-B695CC5A38E9}"/>
          </ac:spMkLst>
        </pc:spChg>
        <pc:spChg chg="add mod">
          <ac:chgData name="Fatima Pillosu" userId="a6295d4dc9e22643" providerId="LiveId" clId="{87453732-75AC-4426-B5D3-B7C69C2D4F54}" dt="2026-02-03T23:33:04.598" v="441"/>
          <ac:spMkLst>
            <pc:docMk/>
            <pc:sldMk cId="3601061049" sldId="256"/>
            <ac:spMk id="261" creationId="{8E262912-6A01-9184-2759-A9996A6B9C06}"/>
          </ac:spMkLst>
        </pc:spChg>
        <pc:grpChg chg="mod">
          <ac:chgData name="Fatima Pillosu" userId="a6295d4dc9e22643" providerId="LiveId" clId="{87453732-75AC-4426-B5D3-B7C69C2D4F54}" dt="2026-02-03T23:31:57.364" v="434" actId="1038"/>
          <ac:grpSpMkLst>
            <pc:docMk/>
            <pc:sldMk cId="3601061049" sldId="256"/>
            <ac:grpSpMk id="192" creationId="{F3B22EB5-3804-4775-6709-4F7039F4B30D}"/>
          </ac:grpSpMkLst>
        </pc:grpChg>
        <pc:graphicFrameChg chg="del">
          <ac:chgData name="Fatima Pillosu" userId="a6295d4dc9e22643" providerId="LiveId" clId="{87453732-75AC-4426-B5D3-B7C69C2D4F54}" dt="2026-02-03T23:22:15.666" v="2" actId="478"/>
          <ac:graphicFrameMkLst>
            <pc:docMk/>
            <pc:sldMk cId="3601061049" sldId="256"/>
            <ac:graphicFrameMk id="51" creationId="{D2F4D288-BDC2-90FD-284C-099FF5825D97}"/>
          </ac:graphicFrameMkLst>
        </pc:graphicFrameChg>
        <pc:picChg chg="mod">
          <ac:chgData name="Fatima Pillosu" userId="a6295d4dc9e22643" providerId="LiveId" clId="{87453732-75AC-4426-B5D3-B7C69C2D4F54}" dt="2026-02-03T23:30:23.753" v="373" actId="1038"/>
          <ac:picMkLst>
            <pc:docMk/>
            <pc:sldMk cId="3601061049" sldId="256"/>
            <ac:picMk id="4" creationId="{A8D06114-BEC9-84BD-D022-5F5333660B1E}"/>
          </ac:picMkLst>
        </pc:picChg>
        <pc:picChg chg="mod">
          <ac:chgData name="Fatima Pillosu" userId="a6295d4dc9e22643" providerId="LiveId" clId="{87453732-75AC-4426-B5D3-B7C69C2D4F54}" dt="2026-02-03T23:25:30.408" v="187" actId="552"/>
          <ac:picMkLst>
            <pc:docMk/>
            <pc:sldMk cId="3601061049" sldId="256"/>
            <ac:picMk id="5" creationId="{FB0463F8-88BF-D916-F78A-FDC295E2DF60}"/>
          </ac:picMkLst>
        </pc:picChg>
        <pc:picChg chg="mod">
          <ac:chgData name="Fatima Pillosu" userId="a6295d4dc9e22643" providerId="LiveId" clId="{87453732-75AC-4426-B5D3-B7C69C2D4F54}" dt="2026-02-03T23:30:23.753" v="373" actId="1038"/>
          <ac:picMkLst>
            <pc:docMk/>
            <pc:sldMk cId="3601061049" sldId="256"/>
            <ac:picMk id="13" creationId="{640A179D-35C2-F281-FB32-95F7FCC5100F}"/>
          </ac:picMkLst>
        </pc:picChg>
        <pc:picChg chg="mod">
          <ac:chgData name="Fatima Pillosu" userId="a6295d4dc9e22643" providerId="LiveId" clId="{87453732-75AC-4426-B5D3-B7C69C2D4F54}" dt="2026-02-03T23:30:23.753" v="373" actId="1038"/>
          <ac:picMkLst>
            <pc:docMk/>
            <pc:sldMk cId="3601061049" sldId="256"/>
            <ac:picMk id="46" creationId="{0099509D-D161-F6C7-5B25-854286714529}"/>
          </ac:picMkLst>
        </pc:picChg>
        <pc:picChg chg="mod">
          <ac:chgData name="Fatima Pillosu" userId="a6295d4dc9e22643" providerId="LiveId" clId="{87453732-75AC-4426-B5D3-B7C69C2D4F54}" dt="2026-02-03T23:30:23.753" v="373" actId="1038"/>
          <ac:picMkLst>
            <pc:docMk/>
            <pc:sldMk cId="3601061049" sldId="256"/>
            <ac:picMk id="47" creationId="{9783A559-368B-D35C-D844-5249E2F244B1}"/>
          </ac:picMkLst>
        </pc:picChg>
        <pc:picChg chg="mod">
          <ac:chgData name="Fatima Pillosu" userId="a6295d4dc9e22643" providerId="LiveId" clId="{87453732-75AC-4426-B5D3-B7C69C2D4F54}" dt="2026-02-03T23:25:30.408" v="187" actId="552"/>
          <ac:picMkLst>
            <pc:docMk/>
            <pc:sldMk cId="3601061049" sldId="256"/>
            <ac:picMk id="49" creationId="{E0E4CC19-FAA0-D27A-E3CE-E55D7CE7AA9F}"/>
          </ac:picMkLst>
        </pc:picChg>
        <pc:picChg chg="mod">
          <ac:chgData name="Fatima Pillosu" userId="a6295d4dc9e22643" providerId="LiveId" clId="{87453732-75AC-4426-B5D3-B7C69C2D4F54}" dt="2026-02-03T23:29:07" v="327" actId="1076"/>
          <ac:picMkLst>
            <pc:docMk/>
            <pc:sldMk cId="3601061049" sldId="256"/>
            <ac:picMk id="59" creationId="{19AE83AB-6B2A-DAE7-F63A-5114D253B66A}"/>
          </ac:picMkLst>
        </pc:picChg>
        <pc:picChg chg="mod">
          <ac:chgData name="Fatima Pillosu" userId="a6295d4dc9e22643" providerId="LiveId" clId="{87453732-75AC-4426-B5D3-B7C69C2D4F54}" dt="2026-02-03T23:29:22.516" v="342" actId="1076"/>
          <ac:picMkLst>
            <pc:docMk/>
            <pc:sldMk cId="3601061049" sldId="256"/>
            <ac:picMk id="62" creationId="{C5FC1737-B0FB-49A7-D7A1-1BA16E018AAC}"/>
          </ac:picMkLst>
        </pc:picChg>
        <pc:cxnChg chg="mod">
          <ac:chgData name="Fatima Pillosu" userId="a6295d4dc9e22643" providerId="LiveId" clId="{87453732-75AC-4426-B5D3-B7C69C2D4F54}" dt="2026-02-03T23:31:45.464" v="429" actId="1035"/>
          <ac:cxnSpMkLst>
            <pc:docMk/>
            <pc:sldMk cId="3601061049" sldId="256"/>
            <ac:cxnSpMk id="48" creationId="{7B6DA205-932C-3F09-4D10-0AB6D82C0FEE}"/>
          </ac:cxnSpMkLst>
        </pc:cxnChg>
        <pc:cxnChg chg="mod">
          <ac:chgData name="Fatima Pillosu" userId="a6295d4dc9e22643" providerId="LiveId" clId="{87453732-75AC-4426-B5D3-B7C69C2D4F54}" dt="2026-02-03T23:27:05.013" v="280" actId="1037"/>
          <ac:cxnSpMkLst>
            <pc:docMk/>
            <pc:sldMk cId="3601061049" sldId="256"/>
            <ac:cxnSpMk id="52" creationId="{67E03C58-86D9-BA44-700E-95D2A05033C1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EE354-5FC0-48F0-B66D-39C84BE5CB3C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30350" y="1143000"/>
            <a:ext cx="37973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807671-6CEB-42B0-84AB-828FC78824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486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530350" y="1143000"/>
            <a:ext cx="37973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807671-6CEB-42B0-84AB-828FC788246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535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5532" y="789552"/>
            <a:ext cx="5049361" cy="1679610"/>
          </a:xfrm>
        </p:spPr>
        <p:txBody>
          <a:bodyPr anchor="b"/>
          <a:lstStyle>
            <a:lvl1pPr algn="ctr">
              <a:defRPr sz="38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2553" y="2533934"/>
            <a:ext cx="4455319" cy="1164783"/>
          </a:xfrm>
        </p:spPr>
        <p:txBody>
          <a:bodyPr/>
          <a:lstStyle>
            <a:lvl1pPr marL="0" indent="0" algn="ctr">
              <a:buNone/>
              <a:defRPr sz="1559"/>
            </a:lvl1pPr>
            <a:lvl2pPr marL="297043" indent="0" algn="ctr">
              <a:buNone/>
              <a:defRPr sz="1299"/>
            </a:lvl2pPr>
            <a:lvl3pPr marL="594086" indent="0" algn="ctr">
              <a:buNone/>
              <a:defRPr sz="1169"/>
            </a:lvl3pPr>
            <a:lvl4pPr marL="891129" indent="0" algn="ctr">
              <a:buNone/>
              <a:defRPr sz="1040"/>
            </a:lvl4pPr>
            <a:lvl5pPr marL="1188171" indent="0" algn="ctr">
              <a:buNone/>
              <a:defRPr sz="1040"/>
            </a:lvl5pPr>
            <a:lvl6pPr marL="1485214" indent="0" algn="ctr">
              <a:buNone/>
              <a:defRPr sz="1040"/>
            </a:lvl6pPr>
            <a:lvl7pPr marL="1782257" indent="0" algn="ctr">
              <a:buNone/>
              <a:defRPr sz="1040"/>
            </a:lvl7pPr>
            <a:lvl8pPr marL="2079300" indent="0" algn="ctr">
              <a:buNone/>
              <a:defRPr sz="1040"/>
            </a:lvl8pPr>
            <a:lvl9pPr marL="2376343" indent="0" algn="ctr">
              <a:buNone/>
              <a:defRPr sz="1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791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4634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251117" y="256855"/>
            <a:ext cx="1280904" cy="40884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8405" y="256855"/>
            <a:ext cx="3768457" cy="40884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062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6537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310" y="1202755"/>
            <a:ext cx="5123617" cy="2006821"/>
          </a:xfrm>
        </p:spPr>
        <p:txBody>
          <a:bodyPr anchor="b"/>
          <a:lstStyle>
            <a:lvl1pPr>
              <a:defRPr sz="38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5310" y="3228561"/>
            <a:ext cx="5123617" cy="1055340"/>
          </a:xfrm>
        </p:spPr>
        <p:txBody>
          <a:bodyPr/>
          <a:lstStyle>
            <a:lvl1pPr marL="0" indent="0">
              <a:buNone/>
              <a:defRPr sz="1559">
                <a:solidFill>
                  <a:schemeClr val="tx1">
                    <a:tint val="82000"/>
                  </a:schemeClr>
                </a:solidFill>
              </a:defRPr>
            </a:lvl1pPr>
            <a:lvl2pPr marL="297043" indent="0">
              <a:buNone/>
              <a:defRPr sz="1299">
                <a:solidFill>
                  <a:schemeClr val="tx1">
                    <a:tint val="82000"/>
                  </a:schemeClr>
                </a:solidFill>
              </a:defRPr>
            </a:lvl2pPr>
            <a:lvl3pPr marL="594086" indent="0">
              <a:buNone/>
              <a:defRPr sz="1169">
                <a:solidFill>
                  <a:schemeClr val="tx1">
                    <a:tint val="82000"/>
                  </a:schemeClr>
                </a:solidFill>
              </a:defRPr>
            </a:lvl3pPr>
            <a:lvl4pPr marL="891129" indent="0">
              <a:buNone/>
              <a:defRPr sz="1040">
                <a:solidFill>
                  <a:schemeClr val="tx1">
                    <a:tint val="82000"/>
                  </a:schemeClr>
                </a:solidFill>
              </a:defRPr>
            </a:lvl4pPr>
            <a:lvl5pPr marL="1188171" indent="0">
              <a:buNone/>
              <a:defRPr sz="1040">
                <a:solidFill>
                  <a:schemeClr val="tx1">
                    <a:tint val="82000"/>
                  </a:schemeClr>
                </a:solidFill>
              </a:defRPr>
            </a:lvl5pPr>
            <a:lvl6pPr marL="1485214" indent="0">
              <a:buNone/>
              <a:defRPr sz="1040">
                <a:solidFill>
                  <a:schemeClr val="tx1">
                    <a:tint val="82000"/>
                  </a:schemeClr>
                </a:solidFill>
              </a:defRPr>
            </a:lvl6pPr>
            <a:lvl7pPr marL="1782257" indent="0">
              <a:buNone/>
              <a:defRPr sz="1040">
                <a:solidFill>
                  <a:schemeClr val="tx1">
                    <a:tint val="82000"/>
                  </a:schemeClr>
                </a:solidFill>
              </a:defRPr>
            </a:lvl7pPr>
            <a:lvl8pPr marL="2079300" indent="0">
              <a:buNone/>
              <a:defRPr sz="1040">
                <a:solidFill>
                  <a:schemeClr val="tx1">
                    <a:tint val="82000"/>
                  </a:schemeClr>
                </a:solidFill>
              </a:defRPr>
            </a:lvl8pPr>
            <a:lvl9pPr marL="2376343" indent="0">
              <a:buNone/>
              <a:defRPr sz="10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4192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8404" y="1284276"/>
            <a:ext cx="2524681" cy="3061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07340" y="1284276"/>
            <a:ext cx="2524681" cy="3061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9846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178" y="256856"/>
            <a:ext cx="5123617" cy="9324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9179" y="1182652"/>
            <a:ext cx="2513078" cy="579599"/>
          </a:xfrm>
        </p:spPr>
        <p:txBody>
          <a:bodyPr anchor="b"/>
          <a:lstStyle>
            <a:lvl1pPr marL="0" indent="0">
              <a:buNone/>
              <a:defRPr sz="1559" b="1"/>
            </a:lvl1pPr>
            <a:lvl2pPr marL="297043" indent="0">
              <a:buNone/>
              <a:defRPr sz="1299" b="1"/>
            </a:lvl2pPr>
            <a:lvl3pPr marL="594086" indent="0">
              <a:buNone/>
              <a:defRPr sz="1169" b="1"/>
            </a:lvl3pPr>
            <a:lvl4pPr marL="891129" indent="0">
              <a:buNone/>
              <a:defRPr sz="1040" b="1"/>
            </a:lvl4pPr>
            <a:lvl5pPr marL="1188171" indent="0">
              <a:buNone/>
              <a:defRPr sz="1040" b="1"/>
            </a:lvl5pPr>
            <a:lvl6pPr marL="1485214" indent="0">
              <a:buNone/>
              <a:defRPr sz="1040" b="1"/>
            </a:lvl6pPr>
            <a:lvl7pPr marL="1782257" indent="0">
              <a:buNone/>
              <a:defRPr sz="1040" b="1"/>
            </a:lvl7pPr>
            <a:lvl8pPr marL="2079300" indent="0">
              <a:buNone/>
              <a:defRPr sz="1040" b="1"/>
            </a:lvl8pPr>
            <a:lvl9pPr marL="2376343" indent="0">
              <a:buNone/>
              <a:defRPr sz="1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9179" y="1762251"/>
            <a:ext cx="2513078" cy="25920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07341" y="1182652"/>
            <a:ext cx="2525454" cy="579599"/>
          </a:xfrm>
        </p:spPr>
        <p:txBody>
          <a:bodyPr anchor="b"/>
          <a:lstStyle>
            <a:lvl1pPr marL="0" indent="0">
              <a:buNone/>
              <a:defRPr sz="1559" b="1"/>
            </a:lvl1pPr>
            <a:lvl2pPr marL="297043" indent="0">
              <a:buNone/>
              <a:defRPr sz="1299" b="1"/>
            </a:lvl2pPr>
            <a:lvl3pPr marL="594086" indent="0">
              <a:buNone/>
              <a:defRPr sz="1169" b="1"/>
            </a:lvl3pPr>
            <a:lvl4pPr marL="891129" indent="0">
              <a:buNone/>
              <a:defRPr sz="1040" b="1"/>
            </a:lvl4pPr>
            <a:lvl5pPr marL="1188171" indent="0">
              <a:buNone/>
              <a:defRPr sz="1040" b="1"/>
            </a:lvl5pPr>
            <a:lvl6pPr marL="1485214" indent="0">
              <a:buNone/>
              <a:defRPr sz="1040" b="1"/>
            </a:lvl6pPr>
            <a:lvl7pPr marL="1782257" indent="0">
              <a:buNone/>
              <a:defRPr sz="1040" b="1"/>
            </a:lvl7pPr>
            <a:lvl8pPr marL="2079300" indent="0">
              <a:buNone/>
              <a:defRPr sz="1040" b="1"/>
            </a:lvl8pPr>
            <a:lvl9pPr marL="2376343" indent="0">
              <a:buNone/>
              <a:defRPr sz="1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07341" y="1762251"/>
            <a:ext cx="2525454" cy="25920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1983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264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789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178" y="321628"/>
            <a:ext cx="1915942" cy="1125696"/>
          </a:xfrm>
        </p:spPr>
        <p:txBody>
          <a:bodyPr anchor="b"/>
          <a:lstStyle>
            <a:lvl1pPr>
              <a:defRPr sz="20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5454" y="694627"/>
            <a:ext cx="3007340" cy="3428460"/>
          </a:xfrm>
        </p:spPr>
        <p:txBody>
          <a:bodyPr/>
          <a:lstStyle>
            <a:lvl1pPr>
              <a:defRPr sz="2079"/>
            </a:lvl1pPr>
            <a:lvl2pPr>
              <a:defRPr sz="1819"/>
            </a:lvl2pPr>
            <a:lvl3pPr>
              <a:defRPr sz="1559"/>
            </a:lvl3pPr>
            <a:lvl4pPr>
              <a:defRPr sz="1299"/>
            </a:lvl4pPr>
            <a:lvl5pPr>
              <a:defRPr sz="1299"/>
            </a:lvl5pPr>
            <a:lvl6pPr>
              <a:defRPr sz="1299"/>
            </a:lvl6pPr>
            <a:lvl7pPr>
              <a:defRPr sz="1299"/>
            </a:lvl7pPr>
            <a:lvl8pPr>
              <a:defRPr sz="1299"/>
            </a:lvl8pPr>
            <a:lvl9pPr>
              <a:defRPr sz="12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9178" y="1447324"/>
            <a:ext cx="1915942" cy="2681347"/>
          </a:xfrm>
        </p:spPr>
        <p:txBody>
          <a:bodyPr/>
          <a:lstStyle>
            <a:lvl1pPr marL="0" indent="0">
              <a:buNone/>
              <a:defRPr sz="1040"/>
            </a:lvl1pPr>
            <a:lvl2pPr marL="297043" indent="0">
              <a:buNone/>
              <a:defRPr sz="910"/>
            </a:lvl2pPr>
            <a:lvl3pPr marL="594086" indent="0">
              <a:buNone/>
              <a:defRPr sz="780"/>
            </a:lvl3pPr>
            <a:lvl4pPr marL="891129" indent="0">
              <a:buNone/>
              <a:defRPr sz="650"/>
            </a:lvl4pPr>
            <a:lvl5pPr marL="1188171" indent="0">
              <a:buNone/>
              <a:defRPr sz="650"/>
            </a:lvl5pPr>
            <a:lvl6pPr marL="1485214" indent="0">
              <a:buNone/>
              <a:defRPr sz="650"/>
            </a:lvl6pPr>
            <a:lvl7pPr marL="1782257" indent="0">
              <a:buNone/>
              <a:defRPr sz="650"/>
            </a:lvl7pPr>
            <a:lvl8pPr marL="2079300" indent="0">
              <a:buNone/>
              <a:defRPr sz="650"/>
            </a:lvl8pPr>
            <a:lvl9pPr marL="2376343" indent="0">
              <a:buNone/>
              <a:defRPr sz="6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15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178" y="321628"/>
            <a:ext cx="1915942" cy="1125696"/>
          </a:xfrm>
        </p:spPr>
        <p:txBody>
          <a:bodyPr anchor="b"/>
          <a:lstStyle>
            <a:lvl1pPr>
              <a:defRPr sz="20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25454" y="694627"/>
            <a:ext cx="3007340" cy="3428460"/>
          </a:xfrm>
        </p:spPr>
        <p:txBody>
          <a:bodyPr anchor="t"/>
          <a:lstStyle>
            <a:lvl1pPr marL="0" indent="0">
              <a:buNone/>
              <a:defRPr sz="2079"/>
            </a:lvl1pPr>
            <a:lvl2pPr marL="297043" indent="0">
              <a:buNone/>
              <a:defRPr sz="1819"/>
            </a:lvl2pPr>
            <a:lvl3pPr marL="594086" indent="0">
              <a:buNone/>
              <a:defRPr sz="1559"/>
            </a:lvl3pPr>
            <a:lvl4pPr marL="891129" indent="0">
              <a:buNone/>
              <a:defRPr sz="1299"/>
            </a:lvl4pPr>
            <a:lvl5pPr marL="1188171" indent="0">
              <a:buNone/>
              <a:defRPr sz="1299"/>
            </a:lvl5pPr>
            <a:lvl6pPr marL="1485214" indent="0">
              <a:buNone/>
              <a:defRPr sz="1299"/>
            </a:lvl6pPr>
            <a:lvl7pPr marL="1782257" indent="0">
              <a:buNone/>
              <a:defRPr sz="1299"/>
            </a:lvl7pPr>
            <a:lvl8pPr marL="2079300" indent="0">
              <a:buNone/>
              <a:defRPr sz="1299"/>
            </a:lvl8pPr>
            <a:lvl9pPr marL="2376343" indent="0">
              <a:buNone/>
              <a:defRPr sz="12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9178" y="1447324"/>
            <a:ext cx="1915942" cy="2681347"/>
          </a:xfrm>
        </p:spPr>
        <p:txBody>
          <a:bodyPr/>
          <a:lstStyle>
            <a:lvl1pPr marL="0" indent="0">
              <a:buNone/>
              <a:defRPr sz="1040"/>
            </a:lvl1pPr>
            <a:lvl2pPr marL="297043" indent="0">
              <a:buNone/>
              <a:defRPr sz="910"/>
            </a:lvl2pPr>
            <a:lvl3pPr marL="594086" indent="0">
              <a:buNone/>
              <a:defRPr sz="780"/>
            </a:lvl3pPr>
            <a:lvl4pPr marL="891129" indent="0">
              <a:buNone/>
              <a:defRPr sz="650"/>
            </a:lvl4pPr>
            <a:lvl5pPr marL="1188171" indent="0">
              <a:buNone/>
              <a:defRPr sz="650"/>
            </a:lvl5pPr>
            <a:lvl6pPr marL="1485214" indent="0">
              <a:buNone/>
              <a:defRPr sz="650"/>
            </a:lvl6pPr>
            <a:lvl7pPr marL="1782257" indent="0">
              <a:buNone/>
              <a:defRPr sz="650"/>
            </a:lvl7pPr>
            <a:lvl8pPr marL="2079300" indent="0">
              <a:buNone/>
              <a:defRPr sz="650"/>
            </a:lvl8pPr>
            <a:lvl9pPr marL="2376343" indent="0">
              <a:buNone/>
              <a:defRPr sz="6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78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8404" y="256856"/>
            <a:ext cx="5123617" cy="9324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8404" y="1284276"/>
            <a:ext cx="5123617" cy="3061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08404" y="4471517"/>
            <a:ext cx="1336596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75CE09-53FB-44FF-A324-3FB3972B9995}" type="datetimeFigureOut">
              <a:rPr lang="en-GB" smtClean="0"/>
              <a:t>03/02/2026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67766" y="4471517"/>
            <a:ext cx="2004893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5425" y="4471517"/>
            <a:ext cx="1336596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9684CD-DE6C-43CB-8E7C-748B3ABF1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2862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594086" rtl="0" eaLnBrk="1" latinLnBrk="0" hangingPunct="1">
        <a:lnSpc>
          <a:spcPct val="90000"/>
        </a:lnSpc>
        <a:spcBef>
          <a:spcPct val="0"/>
        </a:spcBef>
        <a:buNone/>
        <a:defRPr sz="28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8521" indent="-148521" algn="l" defTabSz="594086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1819" kern="1200">
          <a:solidFill>
            <a:schemeClr val="tx1"/>
          </a:solidFill>
          <a:latin typeface="+mn-lt"/>
          <a:ea typeface="+mn-ea"/>
          <a:cs typeface="+mn-cs"/>
        </a:defRPr>
      </a:lvl1pPr>
      <a:lvl2pPr marL="445564" indent="-148521" algn="l" defTabSz="594086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2pPr>
      <a:lvl3pPr marL="742607" indent="-148521" algn="l" defTabSz="594086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299" kern="1200">
          <a:solidFill>
            <a:schemeClr val="tx1"/>
          </a:solidFill>
          <a:latin typeface="+mn-lt"/>
          <a:ea typeface="+mn-ea"/>
          <a:cs typeface="+mn-cs"/>
        </a:defRPr>
      </a:lvl3pPr>
      <a:lvl4pPr marL="1039650" indent="-148521" algn="l" defTabSz="594086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4pPr>
      <a:lvl5pPr marL="1336693" indent="-148521" algn="l" defTabSz="594086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5pPr>
      <a:lvl6pPr marL="1633736" indent="-148521" algn="l" defTabSz="594086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6pPr>
      <a:lvl7pPr marL="1930778" indent="-148521" algn="l" defTabSz="594086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7pPr>
      <a:lvl8pPr marL="2227821" indent="-148521" algn="l" defTabSz="594086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8pPr>
      <a:lvl9pPr marL="2524864" indent="-148521" algn="l" defTabSz="594086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94086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1pPr>
      <a:lvl2pPr marL="297043" algn="l" defTabSz="594086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2pPr>
      <a:lvl3pPr marL="594086" algn="l" defTabSz="594086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3pPr>
      <a:lvl4pPr marL="891129" algn="l" defTabSz="594086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4pPr>
      <a:lvl5pPr marL="1188171" algn="l" defTabSz="594086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5pPr>
      <a:lvl6pPr marL="1485214" algn="l" defTabSz="594086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6pPr>
      <a:lvl7pPr marL="1782257" algn="l" defTabSz="594086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7pPr>
      <a:lvl8pPr marL="2079300" algn="l" defTabSz="594086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8pPr>
      <a:lvl9pPr marL="2376343" algn="l" defTabSz="594086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Picture 193" descr="A map of italy with different colored spots&#10;&#10;Description automatically generated">
            <a:extLst>
              <a:ext uri="{FF2B5EF4-FFF2-40B4-BE49-F238E27FC236}">
                <a16:creationId xmlns:a16="http://schemas.microsoft.com/office/drawing/2014/main" id="{A8D06114-BEC9-84BD-D022-5F5333660B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5" b="4686"/>
          <a:stretch/>
        </p:blipFill>
        <p:spPr>
          <a:xfrm>
            <a:off x="509497" y="661697"/>
            <a:ext cx="1728000" cy="1843057"/>
          </a:xfrm>
          <a:prstGeom prst="rect">
            <a:avLst/>
          </a:prstGeom>
        </p:spPr>
      </p:pic>
      <p:pic>
        <p:nvPicPr>
          <p:cNvPr id="195" name="Picture 194" descr="A map of italy with different colors&#10;&#10;Description automatically generated">
            <a:extLst>
              <a:ext uri="{FF2B5EF4-FFF2-40B4-BE49-F238E27FC236}">
                <a16:creationId xmlns:a16="http://schemas.microsoft.com/office/drawing/2014/main" id="{FB0463F8-88BF-D916-F78A-FDC295E2DF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5" b="4686"/>
          <a:stretch/>
        </p:blipFill>
        <p:spPr>
          <a:xfrm>
            <a:off x="4143310" y="661697"/>
            <a:ext cx="1728000" cy="1843057"/>
          </a:xfrm>
          <a:prstGeom prst="rect">
            <a:avLst/>
          </a:prstGeom>
        </p:spPr>
      </p:pic>
      <p:pic>
        <p:nvPicPr>
          <p:cNvPr id="196" name="Picture 195" descr="A map of italy with different colored lines&#10;&#10;Description automatically generated">
            <a:extLst>
              <a:ext uri="{FF2B5EF4-FFF2-40B4-BE49-F238E27FC236}">
                <a16:creationId xmlns:a16="http://schemas.microsoft.com/office/drawing/2014/main" id="{640A179D-35C2-F281-FB32-95F7FCC510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2" t="19856" r="42546" b="4620"/>
          <a:stretch/>
        </p:blipFill>
        <p:spPr>
          <a:xfrm>
            <a:off x="2280186" y="2910674"/>
            <a:ext cx="1728000" cy="1843057"/>
          </a:xfrm>
          <a:prstGeom prst="rect">
            <a:avLst/>
          </a:prstGeom>
        </p:spPr>
      </p:pic>
      <p:grpSp>
        <p:nvGrpSpPr>
          <p:cNvPr id="197" name="Group 196">
            <a:extLst>
              <a:ext uri="{FF2B5EF4-FFF2-40B4-BE49-F238E27FC236}">
                <a16:creationId xmlns:a16="http://schemas.microsoft.com/office/drawing/2014/main" id="{F3B22EB5-3804-4775-6709-4F7039F4B30D}"/>
              </a:ext>
            </a:extLst>
          </p:cNvPr>
          <p:cNvGrpSpPr/>
          <p:nvPr/>
        </p:nvGrpSpPr>
        <p:grpSpPr>
          <a:xfrm>
            <a:off x="-24894" y="407360"/>
            <a:ext cx="484569" cy="4428001"/>
            <a:chOff x="-96694" y="406802"/>
            <a:chExt cx="561372" cy="4976901"/>
          </a:xfrm>
        </p:grpSpPr>
        <p:pic>
          <p:nvPicPr>
            <p:cNvPr id="198" name="Picture 197" descr="A map of the world&#10;&#10;Description automatically generated">
              <a:extLst>
                <a:ext uri="{FF2B5EF4-FFF2-40B4-BE49-F238E27FC236}">
                  <a16:creationId xmlns:a16="http://schemas.microsoft.com/office/drawing/2014/main" id="{1A3D61DE-6D9B-608E-DF1B-2A3C557184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77" t="28811" r="11188" b="67991"/>
            <a:stretch/>
          </p:blipFill>
          <p:spPr>
            <a:xfrm rot="16200000">
              <a:off x="-1986191" y="2897933"/>
              <a:ext cx="4639029" cy="144000"/>
            </a:xfrm>
            <a:prstGeom prst="rect">
              <a:avLst/>
            </a:prstGeom>
          </p:spPr>
        </p:pic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8D69D4FA-068C-F63E-0F0A-BB85D46BAD68}"/>
                </a:ext>
              </a:extLst>
            </p:cNvPr>
            <p:cNvSpPr txBox="1"/>
            <p:nvPr/>
          </p:nvSpPr>
          <p:spPr>
            <a:xfrm>
              <a:off x="-6081" y="5168259"/>
              <a:ext cx="32252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0.5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9EC78450-49B1-EEDE-F180-0AE617D6A868}"/>
                </a:ext>
              </a:extLst>
            </p:cNvPr>
            <p:cNvSpPr txBox="1"/>
            <p:nvPr/>
          </p:nvSpPr>
          <p:spPr>
            <a:xfrm>
              <a:off x="21170" y="577070"/>
              <a:ext cx="29527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inf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C8EE3717-012A-32FC-0F1D-DEA8711D57CA}"/>
                </a:ext>
              </a:extLst>
            </p:cNvPr>
            <p:cNvSpPr txBox="1"/>
            <p:nvPr/>
          </p:nvSpPr>
          <p:spPr>
            <a:xfrm>
              <a:off x="-86230" y="847140"/>
              <a:ext cx="40267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1000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B950C906-682B-5481-6067-CFEB81275E0F}"/>
                </a:ext>
              </a:extLst>
            </p:cNvPr>
            <p:cNvSpPr txBox="1"/>
            <p:nvPr/>
          </p:nvSpPr>
          <p:spPr>
            <a:xfrm>
              <a:off x="-31728" y="1117210"/>
              <a:ext cx="3481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500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D888089A-8C9F-09DB-B99F-A830800EFCCF}"/>
                </a:ext>
              </a:extLst>
            </p:cNvPr>
            <p:cNvSpPr txBox="1"/>
            <p:nvPr/>
          </p:nvSpPr>
          <p:spPr>
            <a:xfrm>
              <a:off x="-31728" y="1387280"/>
              <a:ext cx="3481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300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408F78FE-9AEB-F7DB-F6EB-283A1890C68A}"/>
                </a:ext>
              </a:extLst>
            </p:cNvPr>
            <p:cNvSpPr txBox="1"/>
            <p:nvPr/>
          </p:nvSpPr>
          <p:spPr>
            <a:xfrm>
              <a:off x="-31728" y="1657350"/>
              <a:ext cx="3481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200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4DCD7532-DA1C-8F35-6308-F50013BF6425}"/>
                </a:ext>
              </a:extLst>
            </p:cNvPr>
            <p:cNvSpPr txBox="1"/>
            <p:nvPr/>
          </p:nvSpPr>
          <p:spPr>
            <a:xfrm>
              <a:off x="-31728" y="1927420"/>
              <a:ext cx="3481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150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C9E90960-C407-916E-0F14-C7A25F68492A}"/>
                </a:ext>
              </a:extLst>
            </p:cNvPr>
            <p:cNvSpPr txBox="1"/>
            <p:nvPr/>
          </p:nvSpPr>
          <p:spPr>
            <a:xfrm>
              <a:off x="-31728" y="2197490"/>
              <a:ext cx="3481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125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6CBE25BA-DD34-41FB-8A30-370F700ED408}"/>
                </a:ext>
              </a:extLst>
            </p:cNvPr>
            <p:cNvSpPr txBox="1"/>
            <p:nvPr/>
          </p:nvSpPr>
          <p:spPr>
            <a:xfrm>
              <a:off x="-31728" y="2467560"/>
              <a:ext cx="3481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100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513E8A17-A7D2-2E57-07E6-63B2505ED9F8}"/>
                </a:ext>
              </a:extLst>
            </p:cNvPr>
            <p:cNvSpPr txBox="1"/>
            <p:nvPr/>
          </p:nvSpPr>
          <p:spPr>
            <a:xfrm>
              <a:off x="22774" y="2737630"/>
              <a:ext cx="29367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80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41DF44EE-9891-C582-6E6F-340CC2027229}"/>
                </a:ext>
              </a:extLst>
            </p:cNvPr>
            <p:cNvSpPr txBox="1"/>
            <p:nvPr/>
          </p:nvSpPr>
          <p:spPr>
            <a:xfrm>
              <a:off x="22774" y="3007700"/>
              <a:ext cx="29367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60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C409771A-B916-DDD7-7982-D4508E2D3CB1}"/>
                </a:ext>
              </a:extLst>
            </p:cNvPr>
            <p:cNvSpPr txBox="1"/>
            <p:nvPr/>
          </p:nvSpPr>
          <p:spPr>
            <a:xfrm>
              <a:off x="22774" y="3277770"/>
              <a:ext cx="29367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50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0A7730E6-F79F-7263-07DC-A66D2C3CFC04}"/>
                </a:ext>
              </a:extLst>
            </p:cNvPr>
            <p:cNvSpPr txBox="1"/>
            <p:nvPr/>
          </p:nvSpPr>
          <p:spPr>
            <a:xfrm>
              <a:off x="22774" y="3547840"/>
              <a:ext cx="29367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40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78ACF1AD-7252-079B-78F6-01E4FBBA574B}"/>
                </a:ext>
              </a:extLst>
            </p:cNvPr>
            <p:cNvSpPr txBox="1"/>
            <p:nvPr/>
          </p:nvSpPr>
          <p:spPr>
            <a:xfrm>
              <a:off x="22774" y="3817910"/>
              <a:ext cx="29367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30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BFDF708C-6DED-391B-2D03-52B14726B910}"/>
                </a:ext>
              </a:extLst>
            </p:cNvPr>
            <p:cNvSpPr txBox="1"/>
            <p:nvPr/>
          </p:nvSpPr>
          <p:spPr>
            <a:xfrm>
              <a:off x="22774" y="4087980"/>
              <a:ext cx="29367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20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6F8197A9-8575-E031-D7E0-A2A4D40FDC7D}"/>
                </a:ext>
              </a:extLst>
            </p:cNvPr>
            <p:cNvSpPr txBox="1"/>
            <p:nvPr/>
          </p:nvSpPr>
          <p:spPr>
            <a:xfrm>
              <a:off x="22774" y="4358050"/>
              <a:ext cx="29367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10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46" name="TextBox 245">
              <a:extLst>
                <a:ext uri="{FF2B5EF4-FFF2-40B4-BE49-F238E27FC236}">
                  <a16:creationId xmlns:a16="http://schemas.microsoft.com/office/drawing/2014/main" id="{9323420E-BF08-E889-F103-A9898D79B5EE}"/>
                </a:ext>
              </a:extLst>
            </p:cNvPr>
            <p:cNvSpPr txBox="1"/>
            <p:nvPr/>
          </p:nvSpPr>
          <p:spPr>
            <a:xfrm>
              <a:off x="77276" y="4628120"/>
              <a:ext cx="23916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5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870BD7EB-32CA-8F3B-DD95-E94DC05A2CB5}"/>
                </a:ext>
              </a:extLst>
            </p:cNvPr>
            <p:cNvSpPr txBox="1"/>
            <p:nvPr/>
          </p:nvSpPr>
          <p:spPr>
            <a:xfrm>
              <a:off x="77276" y="4898190"/>
              <a:ext cx="23916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2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89BE8651-C0D5-4198-10B3-FAEB620ABDE7}"/>
                </a:ext>
              </a:extLst>
            </p:cNvPr>
            <p:cNvSpPr txBox="1"/>
            <p:nvPr/>
          </p:nvSpPr>
          <p:spPr>
            <a:xfrm>
              <a:off x="-96694" y="406802"/>
              <a:ext cx="5613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solidFill>
                    <a:schemeClr val="bg2">
                      <a:lumMod val="50000"/>
                    </a:schemeClr>
                  </a:solidFill>
                  <a:latin typeface="Aptos" panose="020B0004020202020204" pitchFamily="34" charset="0"/>
                </a:rPr>
                <a:t>mm/24h</a:t>
              </a:r>
              <a:endParaRPr lang="en-GB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endParaRPr>
            </a:p>
          </p:txBody>
        </p:sp>
      </p:grpSp>
      <p:sp>
        <p:nvSpPr>
          <p:cNvPr id="249" name="TextBox 248">
            <a:extLst>
              <a:ext uri="{FF2B5EF4-FFF2-40B4-BE49-F238E27FC236}">
                <a16:creationId xmlns:a16="http://schemas.microsoft.com/office/drawing/2014/main" id="{7FDC9977-B6DF-1665-BDB8-28B3C9316D9D}"/>
              </a:ext>
            </a:extLst>
          </p:cNvPr>
          <p:cNvSpPr txBox="1"/>
          <p:nvPr/>
        </p:nvSpPr>
        <p:spPr>
          <a:xfrm>
            <a:off x="-53217" y="-41335"/>
            <a:ext cx="6642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24-hourly total precipitation [mm/24h] for widespread flash floods in Italy (Storm Vaia)</a:t>
            </a:r>
          </a:p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Valued valid between 28</a:t>
            </a:r>
            <a:r>
              <a:rPr lang="en-US" sz="1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th 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October 2018 at 00 UTC and 29</a:t>
            </a:r>
            <a:r>
              <a:rPr lang="en-US" sz="1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th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ptos" panose="020B0004020202020204" pitchFamily="34" charset="0"/>
              </a:rPr>
              <a:t> October 2018 at 00 UTC</a:t>
            </a:r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960D1EBA-C392-9E6D-3AAC-960AADC495C0}"/>
              </a:ext>
            </a:extLst>
          </p:cNvPr>
          <p:cNvSpPr txBox="1"/>
          <p:nvPr/>
        </p:nvSpPr>
        <p:spPr>
          <a:xfrm>
            <a:off x="431751" y="466943"/>
            <a:ext cx="20940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(a) Gauge observations (Point-scale)</a:t>
            </a:r>
            <a:endParaRPr lang="en-GB" sz="8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F85A0498-3E16-C929-4F11-AFFC2DE24BF6}"/>
              </a:ext>
            </a:extLst>
          </p:cNvPr>
          <p:cNvSpPr txBox="1"/>
          <p:nvPr/>
        </p:nvSpPr>
        <p:spPr>
          <a:xfrm>
            <a:off x="431751" y="2577420"/>
            <a:ext cx="20940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(b) ERA5 – EDA (62 km)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Control Run - </a:t>
            </a:r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Deterministic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990B9F7F-B7C2-019F-E8DD-C716FD419690}"/>
              </a:ext>
            </a:extLst>
          </p:cNvPr>
          <p:cNvSpPr txBox="1"/>
          <p:nvPr/>
        </p:nvSpPr>
        <p:spPr>
          <a:xfrm>
            <a:off x="2201594" y="343833"/>
            <a:ext cx="21080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(c) ERA5 (31 km)</a:t>
            </a:r>
          </a:p>
          <a:p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Deterministic</a:t>
            </a:r>
            <a:endParaRPr lang="en-GB" sz="800" b="1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AD517887-DDA7-66F1-AF72-D09974951066}"/>
              </a:ext>
            </a:extLst>
          </p:cNvPr>
          <p:cNvSpPr txBox="1"/>
          <p:nvPr/>
        </p:nvSpPr>
        <p:spPr>
          <a:xfrm>
            <a:off x="2201594" y="2577420"/>
            <a:ext cx="2117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(d) ECMWF Reforecasts - 46r1 (18km)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Control Run, Day 1 - </a:t>
            </a:r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Deterministic</a:t>
            </a:r>
            <a:endParaRPr lang="en-GB" sz="800" b="1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FCEF8ABE-6AB0-0FFE-839C-B695CC5A38E9}"/>
              </a:ext>
            </a:extLst>
          </p:cNvPr>
          <p:cNvSpPr txBox="1"/>
          <p:nvPr/>
        </p:nvSpPr>
        <p:spPr>
          <a:xfrm>
            <a:off x="4080432" y="343833"/>
            <a:ext cx="1994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(e) ERA5 – ecPoint (Point-scale )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99</a:t>
            </a:r>
            <a:r>
              <a:rPr lang="en-US" sz="800" baseline="30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th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 percentile - </a:t>
            </a:r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Probabilistic</a:t>
            </a:r>
            <a:endParaRPr lang="en-GB" sz="800" b="1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255" name="Picture 254" descr="A map of italy with different colored spots&#10;&#10;Description automatically generated">
            <a:extLst>
              <a:ext uri="{FF2B5EF4-FFF2-40B4-BE49-F238E27FC236}">
                <a16:creationId xmlns:a16="http://schemas.microsoft.com/office/drawing/2014/main" id="{0099509D-D161-F6C7-5B25-8542867145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5" b="4686"/>
          <a:stretch/>
        </p:blipFill>
        <p:spPr>
          <a:xfrm>
            <a:off x="2280186" y="661697"/>
            <a:ext cx="1728000" cy="1843057"/>
          </a:xfrm>
          <a:prstGeom prst="rect">
            <a:avLst/>
          </a:prstGeom>
        </p:spPr>
      </p:pic>
      <p:pic>
        <p:nvPicPr>
          <p:cNvPr id="256" name="Picture 255" descr="A map of the region&#10;&#10;Description automatically generated">
            <a:extLst>
              <a:ext uri="{FF2B5EF4-FFF2-40B4-BE49-F238E27FC236}">
                <a16:creationId xmlns:a16="http://schemas.microsoft.com/office/drawing/2014/main" id="{9783A559-368B-D35C-D844-5249E2F244B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4" t="19791" r="42654" b="4686"/>
          <a:stretch/>
        </p:blipFill>
        <p:spPr>
          <a:xfrm>
            <a:off x="515693" y="2910674"/>
            <a:ext cx="1728000" cy="1843057"/>
          </a:xfrm>
          <a:prstGeom prst="rect">
            <a:avLst/>
          </a:prstGeom>
        </p:spPr>
      </p:pic>
      <p:cxnSp>
        <p:nvCxnSpPr>
          <p:cNvPr id="257" name="Straight Connector 256">
            <a:extLst>
              <a:ext uri="{FF2B5EF4-FFF2-40B4-BE49-F238E27FC236}">
                <a16:creationId xmlns:a16="http://schemas.microsoft.com/office/drawing/2014/main" id="{7B6DA205-932C-3F09-4D10-0AB6D82C0FEE}"/>
              </a:ext>
            </a:extLst>
          </p:cNvPr>
          <p:cNvCxnSpPr>
            <a:cxnSpLocks/>
          </p:cNvCxnSpPr>
          <p:nvPr/>
        </p:nvCxnSpPr>
        <p:spPr>
          <a:xfrm flipH="1" flipV="1">
            <a:off x="4077007" y="387205"/>
            <a:ext cx="9901" cy="44280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8" name="Picture 257">
            <a:extLst>
              <a:ext uri="{FF2B5EF4-FFF2-40B4-BE49-F238E27FC236}">
                <a16:creationId xmlns:a16="http://schemas.microsoft.com/office/drawing/2014/main" id="{E0E4CC19-FAA0-D27A-E3CE-E55D7CE7AA9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1" t="19549" r="42478" b="4618"/>
          <a:stretch/>
        </p:blipFill>
        <p:spPr>
          <a:xfrm>
            <a:off x="4143310" y="2910673"/>
            <a:ext cx="1728000" cy="1836274"/>
          </a:xfrm>
          <a:prstGeom prst="rect">
            <a:avLst/>
          </a:prstGeom>
        </p:spPr>
      </p:pic>
      <p:sp>
        <p:nvSpPr>
          <p:cNvPr id="259" name="TextBox 258">
            <a:extLst>
              <a:ext uri="{FF2B5EF4-FFF2-40B4-BE49-F238E27FC236}">
                <a16:creationId xmlns:a16="http://schemas.microsoft.com/office/drawing/2014/main" id="{4B01EF60-5666-4A6D-6221-7967A863B723}"/>
              </a:ext>
            </a:extLst>
          </p:cNvPr>
          <p:cNvSpPr txBox="1"/>
          <p:nvPr/>
        </p:nvSpPr>
        <p:spPr>
          <a:xfrm>
            <a:off x="4080432" y="2577420"/>
            <a:ext cx="1994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</a:rPr>
              <a:t>(f) </a:t>
            </a:r>
            <a:r>
              <a:rPr lang="en-US" sz="800" dirty="0">
                <a:solidFill>
                  <a:srgbClr val="FF0000"/>
                </a:solidFill>
                <a:latin typeface="Aptos" panose="020B0004020202020204" pitchFamily="34" charset="0"/>
              </a:rPr>
              <a:t>Observations exceeding ERA5-ePoint estimates at 99</a:t>
            </a:r>
            <a:r>
              <a:rPr lang="en-US" sz="800" baseline="30000" dirty="0">
                <a:solidFill>
                  <a:srgbClr val="FF0000"/>
                </a:solidFill>
                <a:latin typeface="Aptos" panose="020B0004020202020204" pitchFamily="34" charset="0"/>
              </a:rPr>
              <a:t>th</a:t>
            </a:r>
            <a:r>
              <a:rPr lang="en-US" sz="800" dirty="0">
                <a:solidFill>
                  <a:srgbClr val="FF0000"/>
                </a:solidFill>
                <a:latin typeface="Aptos" panose="020B0004020202020204" pitchFamily="34" charset="0"/>
              </a:rPr>
              <a:t> percentile</a:t>
            </a:r>
            <a:endParaRPr lang="en-GB" sz="800" b="1" dirty="0">
              <a:solidFill>
                <a:srgbClr val="FF0000"/>
              </a:solidFill>
              <a:latin typeface="Aptos" panose="020B0004020202020204" pitchFamily="34" charset="0"/>
            </a:endParaRPr>
          </a:p>
        </p:txBody>
      </p:sp>
      <p:cxnSp>
        <p:nvCxnSpPr>
          <p:cNvPr id="260" name="Straight Connector 259">
            <a:extLst>
              <a:ext uri="{FF2B5EF4-FFF2-40B4-BE49-F238E27FC236}">
                <a16:creationId xmlns:a16="http://schemas.microsoft.com/office/drawing/2014/main" id="{67E03C58-86D9-BA44-700E-95D2A05033C1}"/>
              </a:ext>
            </a:extLst>
          </p:cNvPr>
          <p:cNvCxnSpPr>
            <a:cxnSpLocks/>
          </p:cNvCxnSpPr>
          <p:nvPr/>
        </p:nvCxnSpPr>
        <p:spPr>
          <a:xfrm>
            <a:off x="4160954" y="3519505"/>
            <a:ext cx="1703268" cy="0"/>
          </a:xfrm>
          <a:prstGeom prst="line">
            <a:avLst/>
          </a:prstGeom>
          <a:ln w="1270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1" name="Rectangle 260">
            <a:extLst>
              <a:ext uri="{FF2B5EF4-FFF2-40B4-BE49-F238E27FC236}">
                <a16:creationId xmlns:a16="http://schemas.microsoft.com/office/drawing/2014/main" id="{8E262912-6A01-9184-2759-A9996A6B9C06}"/>
              </a:ext>
            </a:extLst>
          </p:cNvPr>
          <p:cNvSpPr/>
          <p:nvPr/>
        </p:nvSpPr>
        <p:spPr>
          <a:xfrm>
            <a:off x="5443049" y="2998256"/>
            <a:ext cx="370160" cy="131414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18D6946C-4901-1307-298A-2C0C0EE9D332}"/>
              </a:ext>
            </a:extLst>
          </p:cNvPr>
          <p:cNvSpPr txBox="1"/>
          <p:nvPr/>
        </p:nvSpPr>
        <p:spPr>
          <a:xfrm>
            <a:off x="5407979" y="2966092"/>
            <a:ext cx="49700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Aptos" panose="020B0004020202020204" pitchFamily="34" charset="0"/>
              </a:rPr>
              <a:t>0.96%</a:t>
            </a:r>
            <a:endParaRPr lang="en-GB" sz="800" b="1" dirty="0">
              <a:solidFill>
                <a:srgbClr val="FF0000"/>
              </a:solidFill>
              <a:latin typeface="Aptos" panose="020B0004020202020204" pitchFamily="34" charset="0"/>
            </a:endParaRPr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6595A80D-9D66-DA47-6E4B-4BD0F99D1CE3}"/>
              </a:ext>
            </a:extLst>
          </p:cNvPr>
          <p:cNvSpPr/>
          <p:nvPr/>
        </p:nvSpPr>
        <p:spPr>
          <a:xfrm>
            <a:off x="4473702" y="4274089"/>
            <a:ext cx="370160" cy="131414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5D6FCB65-866C-8178-2EFF-BD1C25C9F4E4}"/>
              </a:ext>
            </a:extLst>
          </p:cNvPr>
          <p:cNvSpPr txBox="1"/>
          <p:nvPr/>
        </p:nvSpPr>
        <p:spPr>
          <a:xfrm>
            <a:off x="4437340" y="4233378"/>
            <a:ext cx="49700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Aptos" panose="020B0004020202020204" pitchFamily="34" charset="0"/>
              </a:rPr>
              <a:t>6.27%</a:t>
            </a:r>
            <a:endParaRPr lang="en-GB" sz="800" b="1" dirty="0">
              <a:solidFill>
                <a:srgbClr val="FF0000"/>
              </a:solidFill>
              <a:latin typeface="Aptos" panose="020B0004020202020204" pitchFamily="34" charset="0"/>
            </a:endParaRPr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5389D734-416F-E1E1-BF64-A9EC09F55868}"/>
              </a:ext>
            </a:extLst>
          </p:cNvPr>
          <p:cNvSpPr/>
          <p:nvPr/>
        </p:nvSpPr>
        <p:spPr>
          <a:xfrm>
            <a:off x="5338961" y="3208454"/>
            <a:ext cx="498284" cy="28414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ABAE4C53-4598-5609-B4B0-B00A3EB051A3}"/>
              </a:ext>
            </a:extLst>
          </p:cNvPr>
          <p:cNvSpPr txBox="1"/>
          <p:nvPr/>
        </p:nvSpPr>
        <p:spPr>
          <a:xfrm>
            <a:off x="5240927" y="3198099"/>
            <a:ext cx="7025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b="1" dirty="0">
                <a:solidFill>
                  <a:srgbClr val="00B050"/>
                </a:solidFill>
                <a:latin typeface="Aptos" panose="020B0004020202020204" pitchFamily="34" charset="0"/>
              </a:rPr>
              <a:t>Northern </a:t>
            </a:r>
          </a:p>
          <a:p>
            <a:pPr algn="ctr"/>
            <a:r>
              <a:rPr lang="en-US" sz="700" b="1" dirty="0">
                <a:solidFill>
                  <a:srgbClr val="00B050"/>
                </a:solidFill>
                <a:latin typeface="Aptos" panose="020B0004020202020204" pitchFamily="34" charset="0"/>
              </a:rPr>
              <a:t>Italy</a:t>
            </a:r>
            <a:endParaRPr lang="en-GB" sz="700" b="1" dirty="0">
              <a:solidFill>
                <a:srgbClr val="00B050"/>
              </a:solidFill>
              <a:latin typeface="Aptos" panose="020B0004020202020204" pitchFamily="34" charset="0"/>
            </a:endParaRPr>
          </a:p>
        </p:txBody>
      </p:sp>
      <p:pic>
        <p:nvPicPr>
          <p:cNvPr id="267" name="Picture 266">
            <a:extLst>
              <a:ext uri="{FF2B5EF4-FFF2-40B4-BE49-F238E27FC236}">
                <a16:creationId xmlns:a16="http://schemas.microsoft.com/office/drawing/2014/main" id="{19AE83AB-6B2A-DAE7-F63A-5114D253B66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04466" y="2940112"/>
            <a:ext cx="360000" cy="240000"/>
          </a:xfrm>
          <a:prstGeom prst="rect">
            <a:avLst/>
          </a:prstGeom>
        </p:spPr>
      </p:pic>
      <p:sp>
        <p:nvSpPr>
          <p:cNvPr id="268" name="Rectangle 267">
            <a:extLst>
              <a:ext uri="{FF2B5EF4-FFF2-40B4-BE49-F238E27FC236}">
                <a16:creationId xmlns:a16="http://schemas.microsoft.com/office/drawing/2014/main" id="{9C9405F3-7721-E8F5-83F6-A3FC1821F92A}"/>
              </a:ext>
            </a:extLst>
          </p:cNvPr>
          <p:cNvSpPr/>
          <p:nvPr/>
        </p:nvSpPr>
        <p:spPr>
          <a:xfrm>
            <a:off x="5338961" y="4373173"/>
            <a:ext cx="478416" cy="33855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7F70A2A2-E6FC-7358-D12A-D059CEE8AC2B}"/>
              </a:ext>
            </a:extLst>
          </p:cNvPr>
          <p:cNvSpPr txBox="1"/>
          <p:nvPr/>
        </p:nvSpPr>
        <p:spPr>
          <a:xfrm>
            <a:off x="5221059" y="4337198"/>
            <a:ext cx="70252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b="1" dirty="0">
                <a:solidFill>
                  <a:srgbClr val="00B050"/>
                </a:solidFill>
                <a:latin typeface="Aptos" panose="020B0004020202020204" pitchFamily="34" charset="0"/>
              </a:rPr>
              <a:t>Central + Southern </a:t>
            </a:r>
          </a:p>
          <a:p>
            <a:pPr algn="ctr"/>
            <a:r>
              <a:rPr lang="en-US" sz="700" b="1" dirty="0">
                <a:solidFill>
                  <a:srgbClr val="00B050"/>
                </a:solidFill>
                <a:latin typeface="Aptos" panose="020B0004020202020204" pitchFamily="34" charset="0"/>
              </a:rPr>
              <a:t>Italy</a:t>
            </a:r>
            <a:endParaRPr lang="en-GB" sz="700" b="1" dirty="0">
              <a:solidFill>
                <a:srgbClr val="00B050"/>
              </a:solidFill>
              <a:latin typeface="Aptos" panose="020B0004020202020204" pitchFamily="34" charset="0"/>
            </a:endParaRPr>
          </a:p>
        </p:txBody>
      </p:sp>
      <p:pic>
        <p:nvPicPr>
          <p:cNvPr id="270" name="Picture 269">
            <a:extLst>
              <a:ext uri="{FF2B5EF4-FFF2-40B4-BE49-F238E27FC236}">
                <a16:creationId xmlns:a16="http://schemas.microsoft.com/office/drawing/2014/main" id="{C5FC1737-B0FB-49A7-D7A1-1BA16E018AA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47182" y="4203323"/>
            <a:ext cx="360000" cy="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061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138</Words>
  <Application>Microsoft Office PowerPoint</Application>
  <PresentationFormat>Custom</PresentationFormat>
  <Paragraphs>38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Pillosu</dc:creator>
  <cp:lastModifiedBy>Fatima Maria Pillosu</cp:lastModifiedBy>
  <cp:revision>1</cp:revision>
  <dcterms:created xsi:type="dcterms:W3CDTF">2024-09-21T21:12:35Z</dcterms:created>
  <dcterms:modified xsi:type="dcterms:W3CDTF">2026-02-03T23:33:06Z</dcterms:modified>
</cp:coreProperties>
</file>

<file path=docProps/thumbnail.jpeg>
</file>